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44002-3069-422F-8A35-FCD4487EE413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96F4-75BE-435B-A87B-51B459BE5FB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44002-3069-422F-8A35-FCD4487EE413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96F4-75BE-435B-A87B-51B459BE5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44002-3069-422F-8A35-FCD4487EE413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96F4-75BE-435B-A87B-51B459BE5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44002-3069-422F-8A35-FCD4487EE413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96F4-75BE-435B-A87B-51B459BE5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44002-3069-422F-8A35-FCD4487EE413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96F4-75BE-435B-A87B-51B459BE5FB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44002-3069-422F-8A35-FCD4487EE413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96F4-75BE-435B-A87B-51B459BE5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44002-3069-422F-8A35-FCD4487EE413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96F4-75BE-435B-A87B-51B459BE5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44002-3069-422F-8A35-FCD4487EE413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96F4-75BE-435B-A87B-51B459BE5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44002-3069-422F-8A35-FCD4487EE413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96F4-75BE-435B-A87B-51B459BE5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44002-3069-422F-8A35-FCD4487EE413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96F4-75BE-435B-A87B-51B459BE5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44002-3069-422F-8A35-FCD4487EE413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7096F4-75BE-435B-A87B-51B459BE5FB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D44002-3069-422F-8A35-FCD4487EE413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7096F4-75BE-435B-A87B-51B459BE5FB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209800"/>
            <a:ext cx="7772400" cy="1362456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Update – SACSCOC </a:t>
            </a:r>
            <a:r>
              <a:rPr lang="en-US" sz="4800" dirty="0" smtClean="0"/>
              <a:t>Off-Site and On-Site Visits</a:t>
            </a:r>
            <a:endParaRPr lang="en-US" sz="4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3400" y="3733800"/>
            <a:ext cx="7772400" cy="1090176"/>
          </a:xfrm>
        </p:spPr>
        <p:txBody>
          <a:bodyPr/>
          <a:lstStyle/>
          <a:p>
            <a:r>
              <a:rPr lang="en-US" dirty="0" smtClean="0"/>
              <a:t>Cheryl Gater, Director, SACSCOC Accreditation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52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/>
              <a:t>SACSCOC Review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November 5-8</a:t>
            </a:r>
            <a:r>
              <a:rPr lang="en-US" dirty="0"/>
              <a:t>, 2013: Off-Site </a:t>
            </a:r>
            <a:r>
              <a:rPr lang="en-US" dirty="0" smtClean="0"/>
              <a:t>Review</a:t>
            </a:r>
          </a:p>
          <a:p>
            <a:pPr lvl="1"/>
            <a:r>
              <a:rPr lang="en-US" dirty="0" smtClean="0"/>
              <a:t>December/January – Focused Report due, UF’s response to off-site review committee report</a:t>
            </a:r>
          </a:p>
          <a:p>
            <a:pPr marL="393192" lvl="1" indent="0">
              <a:buNone/>
            </a:pPr>
            <a:endParaRPr lang="en-US" dirty="0" smtClean="0"/>
          </a:p>
          <a:p>
            <a:r>
              <a:rPr lang="en-US" dirty="0" smtClean="0"/>
              <a:t>Mid January 2014 (4-6 weeks prior to site </a:t>
            </a:r>
            <a:r>
              <a:rPr lang="en-US" dirty="0"/>
              <a:t>visit): QEP </a:t>
            </a:r>
            <a:r>
              <a:rPr lang="en-US" dirty="0" smtClean="0"/>
              <a:t>Due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112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/>
              <a:t>SACSCOC Review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February </a:t>
            </a:r>
            <a:r>
              <a:rPr lang="en-US" dirty="0"/>
              <a:t>18-20, 2014:  On-Site Review</a:t>
            </a:r>
          </a:p>
          <a:p>
            <a:pPr lvl="1"/>
            <a:r>
              <a:rPr lang="en-US" dirty="0"/>
              <a:t>July 2014:  UF’s Response to On-Site Committee report</a:t>
            </a:r>
          </a:p>
          <a:p>
            <a:endParaRPr lang="en-US" dirty="0" smtClean="0"/>
          </a:p>
          <a:p>
            <a:r>
              <a:rPr lang="en-US" dirty="0" smtClean="0"/>
              <a:t>December </a:t>
            </a:r>
            <a:r>
              <a:rPr lang="en-US" dirty="0"/>
              <a:t>5-9, </a:t>
            </a:r>
            <a:r>
              <a:rPr lang="en-US" dirty="0" smtClean="0"/>
              <a:t>2014:  SACSCOC Board of Trustees Review and final recommendations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74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SACSCOC On-Site Review</a:t>
            </a:r>
            <a:br>
              <a:rPr lang="en-US" dirty="0" smtClean="0"/>
            </a:br>
            <a:r>
              <a:rPr lang="en-US" dirty="0" smtClean="0"/>
              <a:t>February 18-20,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End of January, early February – We should have a general idea of meetings requested by the review committee.</a:t>
            </a:r>
          </a:p>
          <a:p>
            <a:pPr lvl="1"/>
            <a:r>
              <a:rPr lang="en-US" i="1" dirty="0"/>
              <a:t>Be prepared for last minute requests – Especially Day 1</a:t>
            </a:r>
          </a:p>
          <a:p>
            <a:pPr lvl="1"/>
            <a:endParaRPr lang="en-US" dirty="0" smtClean="0"/>
          </a:p>
          <a:p>
            <a:r>
              <a:rPr lang="en-US" dirty="0"/>
              <a:t>UF off-campus education site visits will occur typically Sunday or Monday before the official on-site review dates.  Site visits TBD, but </a:t>
            </a:r>
            <a:r>
              <a:rPr lang="en-US" dirty="0" smtClean="0"/>
              <a:t>we should </a:t>
            </a:r>
            <a:r>
              <a:rPr lang="en-US" dirty="0"/>
              <a:t>know a few weeks in advance.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209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SACSCOC On-Site Review</a:t>
            </a:r>
            <a:br>
              <a:rPr lang="en-US" dirty="0" smtClean="0"/>
            </a:br>
            <a:r>
              <a:rPr lang="en-US" dirty="0" smtClean="0"/>
              <a:t>February 18-20,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Day 1 – Tuesday, February 18 – Starts late morning</a:t>
            </a:r>
          </a:p>
          <a:p>
            <a:pPr lvl="1"/>
            <a:r>
              <a:rPr lang="en-US" dirty="0" smtClean="0"/>
              <a:t>Committee focuses on completing its review of all of the compliance issues stemming from standards marked “non-compliance” or “did not review” by the off-site review committee</a:t>
            </a:r>
          </a:p>
          <a:p>
            <a:pPr lvl="1"/>
            <a:r>
              <a:rPr lang="en-US" dirty="0" smtClean="0"/>
              <a:t>Committee conducts interviews and requests any necessary further documentation</a:t>
            </a:r>
          </a:p>
          <a:p>
            <a:pPr lvl="1"/>
            <a:r>
              <a:rPr lang="en-US" i="1" dirty="0" smtClean="0"/>
              <a:t>Be prepared for last minute requests that have to be completed quickly</a:t>
            </a:r>
          </a:p>
        </p:txBody>
      </p:sp>
    </p:spTree>
    <p:extLst>
      <p:ext uri="{BB962C8B-B14F-4D97-AF65-F5344CB8AC3E}">
        <p14:creationId xmlns:p14="http://schemas.microsoft.com/office/powerpoint/2010/main" val="12374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SACSCOC On-Site Review</a:t>
            </a:r>
            <a:br>
              <a:rPr lang="en-US" dirty="0"/>
            </a:br>
            <a:r>
              <a:rPr lang="en-US" dirty="0"/>
              <a:t>February 18-20, 2014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Day 2 – Wednesday, February 19</a:t>
            </a:r>
          </a:p>
          <a:p>
            <a:pPr lvl="1"/>
            <a:r>
              <a:rPr lang="en-US" dirty="0" smtClean="0"/>
              <a:t>Committee focuses on the QEP</a:t>
            </a:r>
          </a:p>
          <a:p>
            <a:pPr lvl="2"/>
            <a:r>
              <a:rPr lang="en-US" dirty="0" smtClean="0"/>
              <a:t>UF makes formal presentation of QEP</a:t>
            </a:r>
          </a:p>
          <a:p>
            <a:pPr lvl="2"/>
            <a:r>
              <a:rPr lang="en-US" dirty="0" smtClean="0"/>
              <a:t>Committee conducts QEP interviews</a:t>
            </a:r>
          </a:p>
          <a:p>
            <a:endParaRPr lang="en-US" dirty="0" smtClean="0"/>
          </a:p>
          <a:p>
            <a:r>
              <a:rPr lang="en-US" dirty="0" smtClean="0"/>
              <a:t>Day 3 – Thursday, February 20 – concludes by mid-morning</a:t>
            </a:r>
          </a:p>
          <a:p>
            <a:pPr lvl="1"/>
            <a:r>
              <a:rPr lang="en-US" dirty="0" smtClean="0"/>
              <a:t>Committee presents its findings to UF leadership at the Exit Conference</a:t>
            </a:r>
          </a:p>
        </p:txBody>
      </p:sp>
    </p:spTree>
    <p:extLst>
      <p:ext uri="{BB962C8B-B14F-4D97-AF65-F5344CB8AC3E}">
        <p14:creationId xmlns:p14="http://schemas.microsoft.com/office/powerpoint/2010/main" val="409952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</TotalTime>
  <Words>260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Update – SACSCOC Off-Site and On-Site Visits</vt:lpstr>
      <vt:lpstr>SACSCOC Review Calendar</vt:lpstr>
      <vt:lpstr>SACSCOC Review Calendar</vt:lpstr>
      <vt:lpstr>SACSCOC On-Site Review February 18-20, 2014</vt:lpstr>
      <vt:lpstr>SACSCOC On-Site Review February 18-20, 2014</vt:lpstr>
      <vt:lpstr>SACSCOC On-Site Review February 18-20, 2014</vt:lpstr>
    </vt:vector>
  </TitlesOfParts>
  <Company>UF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– SACSCOC Off-Site and On-Site Visits</dc:title>
  <dc:creator>Brophy,Timothy S</dc:creator>
  <cp:lastModifiedBy>Frosell,MaryAnn (Mitzi)</cp:lastModifiedBy>
  <cp:revision>1</cp:revision>
  <dcterms:created xsi:type="dcterms:W3CDTF">2013-09-10T17:04:19Z</dcterms:created>
  <dcterms:modified xsi:type="dcterms:W3CDTF">2013-09-10T17:10:53Z</dcterms:modified>
</cp:coreProperties>
</file>